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6" r:id="rId3"/>
    <p:sldId id="259" r:id="rId4"/>
    <p:sldId id="258" r:id="rId5"/>
    <p:sldId id="267" r:id="rId6"/>
    <p:sldId id="261" r:id="rId7"/>
    <p:sldId id="262" r:id="rId8"/>
    <p:sldId id="263" r:id="rId9"/>
    <p:sldId id="266" r:id="rId10"/>
    <p:sldId id="264" r:id="rId11"/>
    <p:sldId id="265" r:id="rId12"/>
    <p:sldId id="269" r:id="rId13"/>
    <p:sldId id="27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>
        <p:scale>
          <a:sx n="70" d="100"/>
          <a:sy n="70" d="100"/>
        </p:scale>
        <p:origin x="-1350" y="84"/>
      </p:cViewPr>
      <p:guideLst>
        <p:guide orient="horz" pos="2160"/>
        <p:guide pos="283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4EB92-5403-47E3-BCDF-41FAF41C182C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51629-F630-4557-9CDA-41CA4D4B8B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1338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4EB92-5403-47E3-BCDF-41FAF41C182C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51629-F630-4557-9CDA-41CA4D4B8B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04028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4EB92-5403-47E3-BCDF-41FAF41C182C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51629-F630-4557-9CDA-41CA4D4B8B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3626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4EB92-5403-47E3-BCDF-41FAF41C182C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51629-F630-4557-9CDA-41CA4D4B8B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7538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4EB92-5403-47E3-BCDF-41FAF41C182C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51629-F630-4557-9CDA-41CA4D4B8B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29765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4EB92-5403-47E3-BCDF-41FAF41C182C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51629-F630-4557-9CDA-41CA4D4B8B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54948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4EB92-5403-47E3-BCDF-41FAF41C182C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51629-F630-4557-9CDA-41CA4D4B8B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6825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4EB92-5403-47E3-BCDF-41FAF41C182C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51629-F630-4557-9CDA-41CA4D4B8B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4070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4EB92-5403-47E3-BCDF-41FAF41C182C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51629-F630-4557-9CDA-41CA4D4B8B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27485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4EB92-5403-47E3-BCDF-41FAF41C182C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51629-F630-4557-9CDA-41CA4D4B8B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0514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4EB92-5403-47E3-BCDF-41FAF41C182C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51629-F630-4557-9CDA-41CA4D4B8B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8544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4EB92-5403-47E3-BCDF-41FAF41C182C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51629-F630-4557-9CDA-41CA4D4B8B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84581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li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419600"/>
            <a:ext cx="6400800" cy="18288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Prepared by 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Cantonment Public School and </a:t>
            </a:r>
            <a:r>
              <a:rPr lang="en-US" dirty="0" err="1" smtClean="0">
                <a:solidFill>
                  <a:srgbClr val="FF0000"/>
                </a:solidFill>
              </a:rPr>
              <a:t>College,Momenshahi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026" name="Picture 2" descr="G:\cropped-concrete3d-copy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01150" cy="38862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uni\Desktop\vm\jh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73405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5734050" y="0"/>
            <a:ext cx="3409950" cy="6858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bn-BD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পড়ার ঘরঃ</a:t>
            </a:r>
          </a:p>
          <a:p>
            <a:pPr algn="ctr"/>
            <a:r>
              <a:rPr lang="bn-BD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পড়ার ঘর এমন </a:t>
            </a:r>
          </a:p>
          <a:p>
            <a:pPr algn="ctr"/>
            <a:r>
              <a:rPr lang="bn-BD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জায়গায় হবে যেখা</a:t>
            </a:r>
          </a:p>
          <a:p>
            <a:pPr algn="ctr"/>
            <a:r>
              <a:rPr lang="bn-BD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নে কোনো শব্দ বা</a:t>
            </a:r>
          </a:p>
          <a:p>
            <a:pPr algn="ctr"/>
            <a:r>
              <a:rPr lang="bn-BD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কথাবার্তা পড়াশুনা</a:t>
            </a:r>
          </a:p>
          <a:p>
            <a:pPr algn="ctr"/>
            <a:r>
              <a:rPr lang="bn-BD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র ব্যঘাত ঘটাতে না</a:t>
            </a:r>
          </a:p>
          <a:p>
            <a:pPr algn="ctr"/>
            <a:r>
              <a:rPr lang="bn-BD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পারে। পড়ার রুমে</a:t>
            </a:r>
          </a:p>
          <a:p>
            <a:pPr algn="ctr"/>
            <a:r>
              <a:rPr lang="bn-BD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টেবিল,চেয়ার,বুক</a:t>
            </a:r>
          </a:p>
          <a:p>
            <a:pPr algn="ctr"/>
            <a:r>
              <a:rPr lang="bn-BD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সেলফ,কম্পিউটার</a:t>
            </a:r>
          </a:p>
          <a:p>
            <a:pPr algn="ctr"/>
            <a:r>
              <a:rPr lang="bn-BD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ইত্যাদি থাকে।টেবি</a:t>
            </a:r>
          </a:p>
          <a:p>
            <a:pPr algn="ctr"/>
            <a:r>
              <a:rPr lang="bn-BD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লে পর্যাপ্ত আলো</a:t>
            </a:r>
          </a:p>
          <a:p>
            <a:pPr algn="ctr"/>
            <a:r>
              <a:rPr lang="bn-BD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পরে সেদিকে লক্ষ</a:t>
            </a:r>
          </a:p>
          <a:p>
            <a:pPr algn="ctr"/>
            <a:r>
              <a:rPr lang="bn-BD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রাখতে হবে।</a:t>
            </a:r>
          </a:p>
        </p:txBody>
      </p:sp>
    </p:spTree>
    <p:extLst>
      <p:ext uri="{BB962C8B-B14F-4D97-AF65-F5344CB8AC3E}">
        <p14:creationId xmlns:p14="http://schemas.microsoft.com/office/powerpoint/2010/main" xmlns="" val="2947678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uni\Desktop\vm\lkj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59102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5910262" y="0"/>
            <a:ext cx="3233738" cy="685800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bn-BD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রান্না ঘরঃ</a:t>
            </a:r>
          </a:p>
          <a:p>
            <a:pPr algn="ctr"/>
            <a:r>
              <a:rPr lang="bn-BD" sz="3600" b="1" spc="5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রান্নাঘর খাবার</a:t>
            </a:r>
          </a:p>
          <a:p>
            <a:pPr algn="ctr"/>
            <a:r>
              <a:rPr lang="bn-BD" sz="3600" b="1" spc="5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ঘরের পাশে হয়ে থাকে।এ</a:t>
            </a:r>
          </a:p>
          <a:p>
            <a:pPr algn="ctr"/>
            <a:r>
              <a:rPr lang="bn-BD" sz="3600" b="1" spc="5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তে খাদ্য পরি</a:t>
            </a:r>
          </a:p>
          <a:p>
            <a:pPr algn="ctr"/>
            <a:r>
              <a:rPr lang="bn-BD" sz="3600" b="1" spc="5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বেশন সুবিধা</a:t>
            </a:r>
          </a:p>
          <a:p>
            <a:pPr algn="ctr"/>
            <a:r>
              <a:rPr lang="bn-BD" sz="3600" b="1" spc="5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হয়। চুলার স্থা</a:t>
            </a:r>
          </a:p>
          <a:p>
            <a:pPr algn="ctr"/>
            <a:r>
              <a:rPr lang="bn-BD" sz="3600" b="1" spc="5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ন জানালের পাশে হলে সহ</a:t>
            </a:r>
          </a:p>
          <a:p>
            <a:pPr algn="ctr"/>
            <a:r>
              <a:rPr lang="bn-BD" sz="3600" b="1" spc="5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জেই ধোঁইয়া</a:t>
            </a:r>
          </a:p>
          <a:p>
            <a:pPr algn="ctr"/>
            <a:r>
              <a:rPr lang="bn-BD" sz="3600" b="1" spc="5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বের হয়ে যায়।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0529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83023"/>
            <a:ext cx="9144000" cy="684207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bn-BD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মূল্যায়ণ</a:t>
            </a:r>
          </a:p>
          <a:p>
            <a:pPr marL="571500" indent="-571500" algn="ctr">
              <a:buFont typeface="Arial" charset="0"/>
              <a:buChar char="•"/>
            </a:pPr>
            <a:r>
              <a:rPr lang="bn-BD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*শয়ন কক্ষে কোন কোন আসবাব দরকার হয়?</a:t>
            </a:r>
          </a:p>
          <a:p>
            <a:pPr marL="571500" indent="-571500" algn="ctr">
              <a:buFont typeface="Arial" charset="0"/>
              <a:buChar char="•"/>
            </a:pPr>
            <a:r>
              <a:rPr lang="bn-BD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* কোন ঘরকে সামাজিকতা রক্ষার কেন্দ্রস্থল বলা হয়?</a:t>
            </a:r>
          </a:p>
          <a:p>
            <a:pPr marL="571500" indent="-571500" algn="ctr">
              <a:buFont typeface="Arial" charset="0"/>
              <a:buChar char="•"/>
            </a:pPr>
            <a:r>
              <a:rPr lang="bn-BD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*পরিবারের সদস্যদের একত্রে হবার স্থল কোনটি?</a:t>
            </a:r>
          </a:p>
          <a:p>
            <a:pPr marL="571500" indent="-571500" algn="ctr">
              <a:buFont typeface="Arial" charset="0"/>
              <a:buChar char="•"/>
            </a:pPr>
            <a:r>
              <a:rPr lang="bn-BD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*গিটার, হারমোনিয়াম ইত্যাদি বিনোদনের জিনিস্পত্র কোথায় থাকে? </a:t>
            </a:r>
            <a:endParaRPr lang="en-US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8611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-76200" y="0"/>
            <a:ext cx="9144000" cy="7251511"/>
          </a:xfrm>
          <a:prstGeom prst="round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bn-BD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সবাইকে ধন্যবাদ</a:t>
            </a:r>
            <a:endParaRPr lang="en-US" sz="8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69199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0" y="0"/>
            <a:ext cx="9144000" cy="6858000"/>
          </a:xfrm>
          <a:prstGeom prst="round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bn-BD" sz="8000" b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সবাইকে স্বাগতম</a:t>
            </a:r>
            <a:endParaRPr lang="en-US" sz="8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2854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uni\Desktop\vm\poujf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58428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bn-BD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শ্রেণি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</a:t>
            </a:r>
            <a:r>
              <a:rPr lang="bn-BD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বিষয় ও পাঠ পরিচিতি</a:t>
            </a:r>
          </a:p>
          <a:p>
            <a:pPr algn="ctr"/>
            <a:r>
              <a:rPr lang="bn-BD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নবম/দশম শ্রেণি</a:t>
            </a:r>
          </a:p>
          <a:p>
            <a:pPr algn="ctr"/>
            <a:r>
              <a:rPr lang="bn-BD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বিষয়ঃ গার্হস্থ্য বিজ্ঞান</a:t>
            </a:r>
          </a:p>
          <a:p>
            <a:pPr algn="ctr"/>
            <a:r>
              <a:rPr lang="bn-BD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পঞ্চম অধ্যায়, </a:t>
            </a:r>
          </a:p>
          <a:p>
            <a:pPr algn="ctr"/>
            <a:r>
              <a:rPr lang="bn-BD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বিভিন্ন কক্ষে আসবাব বিন্যাস।</a:t>
            </a:r>
            <a:endParaRPr lang="en-US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591800" y="2286000"/>
            <a:ext cx="762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410200" y="533400"/>
            <a:ext cx="34290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Lesson 5-1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49118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bn-BD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শিখন ফল</a:t>
            </a:r>
          </a:p>
          <a:p>
            <a:pPr algn="ctr"/>
            <a:r>
              <a:rPr lang="bn-BD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*গৃহের অভ্যন্তরীণ সজ্জার</a:t>
            </a:r>
          </a:p>
          <a:p>
            <a:pPr algn="ctr"/>
            <a:r>
              <a:rPr lang="bn-BD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উপকরণ গুলি কী কী তা</a:t>
            </a:r>
          </a:p>
          <a:p>
            <a:pPr algn="ctr"/>
            <a:r>
              <a:rPr lang="bn-BD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জানতে পারব।</a:t>
            </a:r>
          </a:p>
          <a:p>
            <a:pPr algn="ctr"/>
            <a:r>
              <a:rPr lang="bn-BD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*উপকরণ গুলি গৃহে বিন্যা</a:t>
            </a:r>
          </a:p>
          <a:p>
            <a:pPr algn="ctr"/>
            <a:r>
              <a:rPr lang="bn-BD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-সের পদ্ধতি ব্যাখ্যা করতে</a:t>
            </a:r>
          </a:p>
          <a:p>
            <a:pPr algn="ctr"/>
            <a:r>
              <a:rPr lang="bn-BD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পারব।</a:t>
            </a:r>
            <a:endParaRPr 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0784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uni\Desktop\vm\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9102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910263" y="228600"/>
            <a:ext cx="3233737" cy="618630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bn-BD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শয়ন কক্ষঃ</a:t>
            </a:r>
          </a:p>
          <a:p>
            <a:r>
              <a:rPr lang="bn-BD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শয়ন কক্ষে খাট বা চৌকি,</a:t>
            </a:r>
          </a:p>
          <a:p>
            <a:r>
              <a:rPr lang="bn-BD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ড্রেসিংটেবিল,আনলা,আলমা</a:t>
            </a:r>
          </a:p>
          <a:p>
            <a:r>
              <a:rPr lang="bn-BD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রি,ওয়ারড্রোব</a:t>
            </a:r>
          </a:p>
          <a:p>
            <a:r>
              <a:rPr lang="bn-BD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ইত্যাদি আস-</a:t>
            </a:r>
          </a:p>
          <a:p>
            <a:r>
              <a:rPr lang="bn-BD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বাব থাকে। এ</a:t>
            </a:r>
          </a:p>
          <a:p>
            <a:r>
              <a:rPr lang="bn-BD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খানে আলো বাতাসের ব্যবস্থা থাকে।</a:t>
            </a:r>
          </a:p>
        </p:txBody>
      </p:sp>
    </p:spTree>
    <p:extLst>
      <p:ext uri="{BB962C8B-B14F-4D97-AF65-F5344CB8AC3E}">
        <p14:creationId xmlns:p14="http://schemas.microsoft.com/office/powerpoint/2010/main" xmlns="" val="1119397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uni\Desktop\vm\b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52400" y="0"/>
            <a:ext cx="61245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172200" y="228599"/>
            <a:ext cx="3171825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2800" dirty="0" smtClean="0"/>
              <a:t>বসার ঘরঃ সামাজিকতা রক্ষার</a:t>
            </a:r>
          </a:p>
          <a:p>
            <a:r>
              <a:rPr lang="bn-BD" sz="2800" dirty="0" smtClean="0"/>
              <a:t>কেন্দ্রস্থল হলো বসার</a:t>
            </a:r>
          </a:p>
          <a:p>
            <a:r>
              <a:rPr lang="bn-BD" sz="2800" dirty="0" smtClean="0"/>
              <a:t>ঘর। বসার ঘরে সো-</a:t>
            </a:r>
          </a:p>
          <a:p>
            <a:r>
              <a:rPr lang="bn-BD" sz="2800" dirty="0" smtClean="0"/>
              <a:t>ফাসেট,দিভান,মোড়া,বুক সেলফ,সোকেস</a:t>
            </a:r>
          </a:p>
          <a:p>
            <a:r>
              <a:rPr lang="bn-BD" sz="2800" dirty="0" smtClean="0"/>
              <a:t>থাকে।কক্ষকে আক</a:t>
            </a:r>
          </a:p>
          <a:p>
            <a:r>
              <a:rPr lang="bn-BD" sz="2800" dirty="0" smtClean="0"/>
              <a:t>র্ষণীয় করার জন্য বড় ফুলদানীতে ফুল</a:t>
            </a:r>
          </a:p>
          <a:p>
            <a:r>
              <a:rPr lang="bn-BD" sz="2800" dirty="0" smtClean="0"/>
              <a:t>একুরিয়াম,চিত্রকর্ম,</a:t>
            </a:r>
          </a:p>
          <a:p>
            <a:r>
              <a:rPr lang="bn-BD" sz="2800" dirty="0" smtClean="0"/>
              <a:t>খ্যাতিমান ব্যক্তির ছবি,কার্পেট ইত্যাদি</a:t>
            </a:r>
          </a:p>
          <a:p>
            <a:r>
              <a:rPr lang="bn-BD" sz="2800" dirty="0" smtClean="0"/>
              <a:t>রাখা যেতে পারে। আলো-বাতাসের পর্যাপ্ত ব্যবস্থা থাকে।</a:t>
            </a:r>
          </a:p>
        </p:txBody>
      </p:sp>
    </p:spTree>
    <p:extLst>
      <p:ext uri="{BB962C8B-B14F-4D97-AF65-F5344CB8AC3E}">
        <p14:creationId xmlns:p14="http://schemas.microsoft.com/office/powerpoint/2010/main" xmlns="" val="3253836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uni\Desktop\vm\wynwood-furniture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9435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943599" y="387489"/>
            <a:ext cx="3200401" cy="563231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bn-BD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খাবার ঘরঃ </a:t>
            </a:r>
            <a:r>
              <a:rPr lang="bn-BD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খাবার</a:t>
            </a:r>
          </a:p>
          <a:p>
            <a:r>
              <a:rPr lang="bn-BD" sz="2400" b="1" cap="all" spc="5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ঘর পরিবারের সদ-স্যদের একত্রে হবার</a:t>
            </a:r>
          </a:p>
          <a:p>
            <a:r>
              <a:rPr lang="bn-BD" sz="2400" b="1" cap="all" spc="5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স্থল।</a:t>
            </a:r>
            <a:r>
              <a:rPr lang="bn-BD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খাবার ঘরে </a:t>
            </a:r>
          </a:p>
          <a:p>
            <a:r>
              <a:rPr lang="bn-BD" sz="2400" b="1" spc="5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খাবার টেবিল,চেয়ার</a:t>
            </a:r>
          </a:p>
          <a:p>
            <a:r>
              <a:rPr lang="bn-BD" sz="2400" b="1" spc="5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সোকেস,মিটসেফ,ফ্রিজ,ট্রলি ইত্যাদি</a:t>
            </a:r>
          </a:p>
          <a:p>
            <a:r>
              <a:rPr lang="bn-BD" sz="2400" b="1" spc="5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থাকে। খাবার টেবি</a:t>
            </a:r>
            <a:r>
              <a:rPr lang="bn-BD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</a:p>
          <a:p>
            <a:r>
              <a:rPr lang="bn-BD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লে যাতে পর্যাপ্ত আলো পরে সেদিকে</a:t>
            </a:r>
          </a:p>
          <a:p>
            <a:r>
              <a:rPr lang="bn-BD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লক্ষ রাখতে হয়।</a:t>
            </a:r>
            <a:r>
              <a:rPr lang="bn-BD" sz="2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</a:p>
          <a:p>
            <a:r>
              <a:rPr lang="bn-BD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টেবিল এমনভাবে</a:t>
            </a:r>
          </a:p>
          <a:p>
            <a:r>
              <a:rPr lang="bn-BD" sz="2400" b="1" cap="all" spc="5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রাখতে হবে যাতে</a:t>
            </a:r>
          </a:p>
          <a:p>
            <a:r>
              <a:rPr lang="bn-BD" sz="2400" b="1" cap="all" spc="5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চেয়ারে বসা বা চলা</a:t>
            </a:r>
          </a:p>
          <a:p>
            <a:r>
              <a:rPr lang="bn-BD" sz="2400" b="1" cap="all" spc="5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চলে অসুবিধা নাহয়</a:t>
            </a:r>
            <a:endParaRPr lang="bn-BD" sz="2400" b="1" spc="5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5586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uni\Desktop\vm\01-guest-bedroom-lg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635793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6357939" y="0"/>
            <a:ext cx="2786061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অতিথির ঘর</a:t>
            </a:r>
          </a:p>
          <a:p>
            <a:pPr algn="ctr"/>
            <a:r>
              <a:rPr lang="bn-BD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(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Guest </a:t>
            </a:r>
          </a:p>
          <a:p>
            <a:pPr algn="ctr"/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Room):</a:t>
            </a:r>
            <a:endParaRPr lang="bn-BD" sz="40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bn-BD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অতিথির ঘর বসা</a:t>
            </a:r>
          </a:p>
          <a:p>
            <a:pPr algn="ctr"/>
            <a:r>
              <a:rPr lang="bn-BD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র ঘরের পাশে হলে ভাল হয়।এই</a:t>
            </a:r>
          </a:p>
          <a:p>
            <a:pPr algn="ctr"/>
            <a:r>
              <a:rPr lang="bn-BD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কক্ষে খুব বেশি আসবাবপত্র থাকে</a:t>
            </a:r>
          </a:p>
          <a:p>
            <a:pPr algn="ctr"/>
            <a:r>
              <a:rPr lang="bn-BD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না। খাট,ড্রেসিং</a:t>
            </a:r>
          </a:p>
          <a:p>
            <a:pPr algn="ctr"/>
            <a:r>
              <a:rPr lang="bn-BD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টেবিল দেয়াল</a:t>
            </a:r>
          </a:p>
          <a:p>
            <a:pPr algn="ctr"/>
            <a:r>
              <a:rPr lang="bn-BD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আলমারি হলেই</a:t>
            </a:r>
          </a:p>
          <a:p>
            <a:pPr algn="ctr"/>
            <a:r>
              <a:rPr lang="bn-BD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চলে।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518358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299</Words>
  <Application>Microsoft Office PowerPoint</Application>
  <PresentationFormat>On-screen Show (4:3)</PresentationFormat>
  <Paragraphs>83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li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runi</dc:creator>
  <cp:lastModifiedBy>USER</cp:lastModifiedBy>
  <cp:revision>87</cp:revision>
  <dcterms:created xsi:type="dcterms:W3CDTF">2015-03-16T13:05:19Z</dcterms:created>
  <dcterms:modified xsi:type="dcterms:W3CDTF">2016-12-27T06:51:34Z</dcterms:modified>
</cp:coreProperties>
</file>